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775575" cy="109077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E66"/>
    <a:srgbClr val="FF9933"/>
    <a:srgbClr val="FFFFFF"/>
    <a:srgbClr val="F8F148"/>
    <a:srgbClr val="F7ED0A"/>
    <a:srgbClr val="F5E724"/>
    <a:srgbClr val="EEEA1B"/>
    <a:srgbClr val="DEED35"/>
    <a:srgbClr val="E8D6BB"/>
    <a:srgbClr val="C9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8597" autoAdjust="0"/>
  </p:normalViewPr>
  <p:slideViewPr>
    <p:cSldViewPr snapToGrid="0">
      <p:cViewPr varScale="1">
        <p:scale>
          <a:sx n="46" d="100"/>
          <a:sy n="46" d="100"/>
        </p:scale>
        <p:origin x="2298" y="4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51" cy="496106"/>
          </a:xfrm>
          <a:prstGeom prst="rect">
            <a:avLst/>
          </a:prstGeom>
        </p:spPr>
        <p:txBody>
          <a:bodyPr vert="horz" lIns="86054" tIns="43027" rIns="86054" bIns="4302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051" y="0"/>
            <a:ext cx="2946151" cy="496106"/>
          </a:xfrm>
          <a:prstGeom prst="rect">
            <a:avLst/>
          </a:prstGeom>
        </p:spPr>
        <p:txBody>
          <a:bodyPr vert="horz" lIns="86054" tIns="43027" rIns="86054" bIns="43027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9026"/>
            <a:ext cx="2946151" cy="496105"/>
          </a:xfrm>
          <a:prstGeom prst="rect">
            <a:avLst/>
          </a:prstGeom>
        </p:spPr>
        <p:txBody>
          <a:bodyPr vert="horz" lIns="86054" tIns="43027" rIns="86054" bIns="4302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051" y="9429026"/>
            <a:ext cx="2946151" cy="496105"/>
          </a:xfrm>
          <a:prstGeom prst="rect">
            <a:avLst/>
          </a:prstGeom>
        </p:spPr>
        <p:txBody>
          <a:bodyPr vert="horz" lIns="86054" tIns="43027" rIns="86054" bIns="43027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8" cy="498055"/>
          </a:xfrm>
          <a:prstGeom prst="rect">
            <a:avLst/>
          </a:prstGeom>
        </p:spPr>
        <p:txBody>
          <a:bodyPr vert="horz" lIns="91442" tIns="45722" rIns="91442" bIns="4572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8" cy="498055"/>
          </a:xfrm>
          <a:prstGeom prst="rect">
            <a:avLst/>
          </a:prstGeom>
        </p:spPr>
        <p:txBody>
          <a:bodyPr vert="horz" lIns="91442" tIns="45722" rIns="91442" bIns="45722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2019/7/13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2" tIns="45722" rIns="91442" bIns="457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3"/>
          </a:xfrm>
          <a:prstGeom prst="rect">
            <a:avLst/>
          </a:prstGeom>
        </p:spPr>
        <p:txBody>
          <a:bodyPr vert="horz" lIns="91442" tIns="45722" rIns="91442" bIns="457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7"/>
            <a:ext cx="2945658" cy="498054"/>
          </a:xfrm>
          <a:prstGeom prst="rect">
            <a:avLst/>
          </a:prstGeom>
        </p:spPr>
        <p:txBody>
          <a:bodyPr vert="horz" lIns="91442" tIns="45722" rIns="91442" bIns="4572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7" y="9428587"/>
            <a:ext cx="2945658" cy="498054"/>
          </a:xfrm>
          <a:prstGeom prst="rect">
            <a:avLst/>
          </a:prstGeom>
        </p:spPr>
        <p:txBody>
          <a:bodyPr vert="horz" lIns="91442" tIns="45722" rIns="91442" bIns="45722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237E26-8A1B-44CB-AE8E-9D95BC358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947" y="1785129"/>
            <a:ext cx="5831681" cy="3797500"/>
          </a:xfrm>
        </p:spPr>
        <p:txBody>
          <a:bodyPr anchor="b"/>
          <a:lstStyle>
            <a:lvl1pPr algn="ctr">
              <a:defRPr sz="382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A38E9C-6B25-471E-A43E-5BCED0997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1531"/>
            </a:lvl1pPr>
            <a:lvl2pPr marL="291602" indent="0" algn="ctr">
              <a:buNone/>
              <a:defRPr sz="1276"/>
            </a:lvl2pPr>
            <a:lvl3pPr marL="583204" indent="0" algn="ctr">
              <a:buNone/>
              <a:defRPr sz="1148"/>
            </a:lvl3pPr>
            <a:lvl4pPr marL="874806" indent="0" algn="ctr">
              <a:buNone/>
              <a:defRPr sz="1020"/>
            </a:lvl4pPr>
            <a:lvl5pPr marL="1166409" indent="0" algn="ctr">
              <a:buNone/>
              <a:defRPr sz="1020"/>
            </a:lvl5pPr>
            <a:lvl6pPr marL="1458011" indent="0" algn="ctr">
              <a:buNone/>
              <a:defRPr sz="1020"/>
            </a:lvl6pPr>
            <a:lvl7pPr marL="1749613" indent="0" algn="ctr">
              <a:buNone/>
              <a:defRPr sz="1020"/>
            </a:lvl7pPr>
            <a:lvl8pPr marL="2041215" indent="0" algn="ctr">
              <a:buNone/>
              <a:defRPr sz="1020"/>
            </a:lvl8pPr>
            <a:lvl9pPr marL="2332817" indent="0" algn="ctr">
              <a:buNone/>
              <a:defRPr sz="102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D19805-0E99-4E57-BEC6-7AAF78DA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CB680C-CF04-40E1-962F-10889A5C1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49CAF1-D1E2-421A-8920-22CA2F236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2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9A34FF-530F-4FE4-913F-62D57F9DA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0AA5A2-AD7B-48F5-AC52-CB75F360E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0D11ED-F9F5-4D2B-97F4-E6B72903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7/13/2019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955809-4D64-456B-98C4-FE1887B2D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9147D5-FA6B-42D8-9351-70FE394D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30D0C6B-ADF5-4137-8C2E-72B33B748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527A69-AB0D-48A2-9EA6-3D31DE5F0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8C0645-6B9C-4848-B87A-E317F79F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C0184E-1567-4E65-8039-C9183129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1B6C57-2A0D-4F72-A158-50252482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906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636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E51E63-4644-4626-A4EC-41B2D4B6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CCC636-E708-4F48-AA50-F94786096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A1FF77-4135-407E-86DB-9FDAD85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CDA87B-8C35-4832-81DD-39A31825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34EB1-47C0-4147-8552-57C157931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34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71512A-DDE9-42CB-B490-217A7C356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521" y="2719355"/>
            <a:ext cx="6706433" cy="4537305"/>
          </a:xfrm>
        </p:spPr>
        <p:txBody>
          <a:bodyPr anchor="b"/>
          <a:lstStyle>
            <a:lvl1pPr>
              <a:defRPr sz="382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E1950F-5DCA-45CE-AFDF-F60382D6F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521" y="7299585"/>
            <a:ext cx="6706433" cy="2386061"/>
          </a:xfrm>
        </p:spPr>
        <p:txBody>
          <a:bodyPr/>
          <a:lstStyle>
            <a:lvl1pPr marL="0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1pPr>
            <a:lvl2pPr marL="291602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2pPr>
            <a:lvl3pPr marL="583204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806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6409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8011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9613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121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2817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118444-20BB-49D2-A22E-D3DE79A7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2FC82-309F-4855-930B-71CF40455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C73775-A80E-4EB6-A4AD-AFCC68D6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2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17C270-5BA0-4EC3-9FBF-B893F8B75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B2A5D7-A6B3-4A32-8219-06B822D8E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0693F8-FA59-4C4B-B2E7-AA781DBF0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9DEC50-45A1-4084-8332-F7387150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E1A1AB-6171-4162-A8E0-9664C82D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E372F2-1736-4857-88EC-0B2367BA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65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28175E-902E-43DC-B10D-C56560C52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84" y="580736"/>
            <a:ext cx="6706433" cy="210832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FA80F3-95F4-40ED-8093-AE4698966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1531" b="1"/>
            </a:lvl1pPr>
            <a:lvl2pPr marL="291602" indent="0">
              <a:buNone/>
              <a:defRPr sz="1276" b="1"/>
            </a:lvl2pPr>
            <a:lvl3pPr marL="583204" indent="0">
              <a:buNone/>
              <a:defRPr sz="1148" b="1"/>
            </a:lvl3pPr>
            <a:lvl4pPr marL="874806" indent="0">
              <a:buNone/>
              <a:defRPr sz="1020" b="1"/>
            </a:lvl4pPr>
            <a:lvl5pPr marL="1166409" indent="0">
              <a:buNone/>
              <a:defRPr sz="1020" b="1"/>
            </a:lvl5pPr>
            <a:lvl6pPr marL="1458011" indent="0">
              <a:buNone/>
              <a:defRPr sz="1020" b="1"/>
            </a:lvl6pPr>
            <a:lvl7pPr marL="1749613" indent="0">
              <a:buNone/>
              <a:defRPr sz="1020" b="1"/>
            </a:lvl7pPr>
            <a:lvl8pPr marL="2041215" indent="0">
              <a:buNone/>
              <a:defRPr sz="1020" b="1"/>
            </a:lvl8pPr>
            <a:lvl9pPr marL="2332817" indent="0">
              <a:buNone/>
              <a:defRPr sz="102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4FF271-1113-47ED-AB59-6DD55FF84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D0D45E-75C9-4E43-812E-7992E9BD8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1531" b="1"/>
            </a:lvl1pPr>
            <a:lvl2pPr marL="291602" indent="0">
              <a:buNone/>
              <a:defRPr sz="1276" b="1"/>
            </a:lvl2pPr>
            <a:lvl3pPr marL="583204" indent="0">
              <a:buNone/>
              <a:defRPr sz="1148" b="1"/>
            </a:lvl3pPr>
            <a:lvl4pPr marL="874806" indent="0">
              <a:buNone/>
              <a:defRPr sz="1020" b="1"/>
            </a:lvl4pPr>
            <a:lvl5pPr marL="1166409" indent="0">
              <a:buNone/>
              <a:defRPr sz="1020" b="1"/>
            </a:lvl5pPr>
            <a:lvl6pPr marL="1458011" indent="0">
              <a:buNone/>
              <a:defRPr sz="1020" b="1"/>
            </a:lvl6pPr>
            <a:lvl7pPr marL="1749613" indent="0">
              <a:buNone/>
              <a:defRPr sz="1020" b="1"/>
            </a:lvl7pPr>
            <a:lvl8pPr marL="2041215" indent="0">
              <a:buNone/>
              <a:defRPr sz="1020" b="1"/>
            </a:lvl8pPr>
            <a:lvl9pPr marL="2332817" indent="0">
              <a:buNone/>
              <a:defRPr sz="102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2179B0-2314-43E1-9C44-93B25F571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C78A24-6FA0-44D1-9C68-BDF05775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90058F2-2B56-4E98-B387-CDE2799A4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FDFBA6-7309-435D-A7CB-045CD68D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1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CA44D-600C-4907-802D-047E2ACB6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476466-4B74-411B-881B-3809F8E5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7948EB-438C-4DC2-BAB7-325D3C02C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BBF663-72FC-4C6D-AF68-960E921F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7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C1AF77-CF1E-4853-AC4B-2422475E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70CAA4-732F-45AC-9984-00134EC7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0C2D94-3F9E-4C62-8BA2-01D7D943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5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84B74-133C-4F3F-A0C0-C9C457F5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04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5646BC-9A1A-4CC7-B735-162DF5C53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632" y="1570509"/>
            <a:ext cx="3936385" cy="7751546"/>
          </a:xfrm>
        </p:spPr>
        <p:txBody>
          <a:bodyPr/>
          <a:lstStyle>
            <a:lvl1pPr>
              <a:defRPr sz="2041"/>
            </a:lvl1pPr>
            <a:lvl2pPr>
              <a:defRPr sz="1786"/>
            </a:lvl2pPr>
            <a:lvl3pPr>
              <a:defRPr sz="1531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058593-8095-491C-ABBC-AABA63FBA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020"/>
            </a:lvl1pPr>
            <a:lvl2pPr marL="291602" indent="0">
              <a:buNone/>
              <a:defRPr sz="893"/>
            </a:lvl2pPr>
            <a:lvl3pPr marL="583204" indent="0">
              <a:buNone/>
              <a:defRPr sz="765"/>
            </a:lvl3pPr>
            <a:lvl4pPr marL="874806" indent="0">
              <a:buNone/>
              <a:defRPr sz="638"/>
            </a:lvl4pPr>
            <a:lvl5pPr marL="1166409" indent="0">
              <a:buNone/>
              <a:defRPr sz="638"/>
            </a:lvl5pPr>
            <a:lvl6pPr marL="1458011" indent="0">
              <a:buNone/>
              <a:defRPr sz="638"/>
            </a:lvl6pPr>
            <a:lvl7pPr marL="1749613" indent="0">
              <a:buNone/>
              <a:defRPr sz="638"/>
            </a:lvl7pPr>
            <a:lvl8pPr marL="2041215" indent="0">
              <a:buNone/>
              <a:defRPr sz="638"/>
            </a:lvl8pPr>
            <a:lvl9pPr marL="2332817" indent="0">
              <a:buNone/>
              <a:defRPr sz="6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582D3D-D591-43E9-BA62-4497F793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7/13/2019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DDA50B-AD5E-49B7-B67F-51A5CF36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16D804-743B-4856-8C93-186005CB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6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2BB78-E947-4C7C-B103-5A86D7D9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04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B625EE4-FF84-437F-8981-1E6DE67F8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5632" y="1570509"/>
            <a:ext cx="3936385" cy="7751546"/>
          </a:xfrm>
        </p:spPr>
        <p:txBody>
          <a:bodyPr/>
          <a:lstStyle>
            <a:lvl1pPr marL="0" indent="0">
              <a:buNone/>
              <a:defRPr sz="2041"/>
            </a:lvl1pPr>
            <a:lvl2pPr marL="291602" indent="0">
              <a:buNone/>
              <a:defRPr sz="1786"/>
            </a:lvl2pPr>
            <a:lvl3pPr marL="583204" indent="0">
              <a:buNone/>
              <a:defRPr sz="1531"/>
            </a:lvl3pPr>
            <a:lvl4pPr marL="874806" indent="0">
              <a:buNone/>
              <a:defRPr sz="1276"/>
            </a:lvl4pPr>
            <a:lvl5pPr marL="1166409" indent="0">
              <a:buNone/>
              <a:defRPr sz="1276"/>
            </a:lvl5pPr>
            <a:lvl6pPr marL="1458011" indent="0">
              <a:buNone/>
              <a:defRPr sz="1276"/>
            </a:lvl6pPr>
            <a:lvl7pPr marL="1749613" indent="0">
              <a:buNone/>
              <a:defRPr sz="1276"/>
            </a:lvl7pPr>
            <a:lvl8pPr marL="2041215" indent="0">
              <a:buNone/>
              <a:defRPr sz="1276"/>
            </a:lvl8pPr>
            <a:lvl9pPr marL="2332817" indent="0">
              <a:buNone/>
              <a:defRPr sz="127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0DDF5E-592C-433E-BAA6-4F160842A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020"/>
            </a:lvl1pPr>
            <a:lvl2pPr marL="291602" indent="0">
              <a:buNone/>
              <a:defRPr sz="893"/>
            </a:lvl2pPr>
            <a:lvl3pPr marL="583204" indent="0">
              <a:buNone/>
              <a:defRPr sz="765"/>
            </a:lvl3pPr>
            <a:lvl4pPr marL="874806" indent="0">
              <a:buNone/>
              <a:defRPr sz="638"/>
            </a:lvl4pPr>
            <a:lvl5pPr marL="1166409" indent="0">
              <a:buNone/>
              <a:defRPr sz="638"/>
            </a:lvl5pPr>
            <a:lvl6pPr marL="1458011" indent="0">
              <a:buNone/>
              <a:defRPr sz="638"/>
            </a:lvl6pPr>
            <a:lvl7pPr marL="1749613" indent="0">
              <a:buNone/>
              <a:defRPr sz="638"/>
            </a:lvl7pPr>
            <a:lvl8pPr marL="2041215" indent="0">
              <a:buNone/>
              <a:defRPr sz="638"/>
            </a:lvl8pPr>
            <a:lvl9pPr marL="2332817" indent="0">
              <a:buNone/>
              <a:defRPr sz="6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986AF4-1DC3-480E-9788-D4E19462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F8A8C-52CA-4AE8-9537-0B7C54D8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2144B4-A29C-4BF9-B493-5EB2D016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0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3A2086-7B37-487C-A1E2-9E36AB80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2AE192-CE4C-45D0-89CC-19E816999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D41C93-CA09-42E2-B143-4AD808126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7/13/2019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8CA604-161E-4C4A-977E-301C52A69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9841D-8164-4D3E-ACD2-C3F32BCB1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1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0087" y="354686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50087" y="586897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50087" y="819108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50087" y="1051319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50087" y="1283530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50087" y="1515741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50087" y="1747953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50087" y="1980164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50087" y="2226888"/>
            <a:ext cx="2341463" cy="1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                             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4786308" y="2212375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3823599" y="2460712"/>
            <a:ext cx="106430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823599" y="2692923"/>
            <a:ext cx="106430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823599" y="3013826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823599" y="3531463"/>
            <a:ext cx="12900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3926804" y="3531463"/>
            <a:ext cx="12900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823599" y="3918482"/>
            <a:ext cx="12900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932046" y="4305501"/>
            <a:ext cx="277363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**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1848192" y="4305501"/>
            <a:ext cx="177384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*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235210" y="4305501"/>
            <a:ext cx="3384801" cy="18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rgbClr val="943634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番号はおかけ間違いのないようにご注意ください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5642587" y="4305501"/>
            <a:ext cx="377343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 dirty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***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5716766" y="4305501"/>
            <a:ext cx="12900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3823599" y="4563513"/>
            <a:ext cx="85467" cy="11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800" b="0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3228558" y="4889254"/>
            <a:ext cx="183834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49" name="Rectangle 34"/>
          <p:cNvSpPr>
            <a:spLocks noChangeArrowheads="1"/>
          </p:cNvSpPr>
          <p:nvPr/>
        </p:nvSpPr>
        <p:spPr bwMode="auto">
          <a:xfrm>
            <a:off x="4018721" y="4845714"/>
            <a:ext cx="235436" cy="26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0" name="Rectangle 35"/>
          <p:cNvSpPr>
            <a:spLocks noChangeArrowheads="1"/>
          </p:cNvSpPr>
          <p:nvPr/>
        </p:nvSpPr>
        <p:spPr bwMode="auto">
          <a:xfrm>
            <a:off x="4252545" y="4845714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1" name="Rectangle 36"/>
          <p:cNvSpPr>
            <a:spLocks noChangeArrowheads="1"/>
          </p:cNvSpPr>
          <p:nvPr/>
        </p:nvSpPr>
        <p:spPr bwMode="auto">
          <a:xfrm>
            <a:off x="5418439" y="4823138"/>
            <a:ext cx="261238" cy="2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2" name="Rectangle 37"/>
          <p:cNvSpPr>
            <a:spLocks noChangeArrowheads="1"/>
          </p:cNvSpPr>
          <p:nvPr/>
        </p:nvSpPr>
        <p:spPr bwMode="auto">
          <a:xfrm>
            <a:off x="1882072" y="4823138"/>
            <a:ext cx="3515385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不登校・ひきこもり講座</a:t>
            </a:r>
            <a:endParaRPr lang="en-US" altLang="ja-JP" sz="14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子どもを知る、わかるとは</a:t>
            </a:r>
            <a:endParaRPr kumimoji="1" lang="en-US" altLang="ja-JP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～みんなで一緒に考え、ささえあう～</a:t>
            </a:r>
            <a:endParaRPr lang="en-US" altLang="ja-JP" sz="1600" b="1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Rectangle 38"/>
          <p:cNvSpPr>
            <a:spLocks noChangeArrowheads="1"/>
          </p:cNvSpPr>
          <p:nvPr/>
        </p:nvSpPr>
        <p:spPr bwMode="auto">
          <a:xfrm>
            <a:off x="5532932" y="5284335"/>
            <a:ext cx="288651" cy="32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5" name="Rectangle 39"/>
          <p:cNvSpPr>
            <a:spLocks noChangeArrowheads="1"/>
          </p:cNvSpPr>
          <p:nvPr/>
        </p:nvSpPr>
        <p:spPr bwMode="auto">
          <a:xfrm>
            <a:off x="2917331" y="5761658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40"/>
          <p:cNvSpPr>
            <a:spLocks noChangeArrowheads="1"/>
          </p:cNvSpPr>
          <p:nvPr/>
        </p:nvSpPr>
        <p:spPr bwMode="auto">
          <a:xfrm>
            <a:off x="3176956" y="5761658"/>
            <a:ext cx="261238" cy="2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7" name="Rectangle 41"/>
          <p:cNvSpPr>
            <a:spLocks noChangeArrowheads="1"/>
          </p:cNvSpPr>
          <p:nvPr/>
        </p:nvSpPr>
        <p:spPr bwMode="auto">
          <a:xfrm>
            <a:off x="3305962" y="5761658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Rectangle 42"/>
          <p:cNvSpPr>
            <a:spLocks noChangeArrowheads="1"/>
          </p:cNvSpPr>
          <p:nvPr/>
        </p:nvSpPr>
        <p:spPr bwMode="auto">
          <a:xfrm>
            <a:off x="3565587" y="5761658"/>
            <a:ext cx="261238" cy="2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9" name="Rectangle 43"/>
          <p:cNvSpPr>
            <a:spLocks noChangeArrowheads="1"/>
          </p:cNvSpPr>
          <p:nvPr/>
        </p:nvSpPr>
        <p:spPr bwMode="auto">
          <a:xfrm>
            <a:off x="3694593" y="5761658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0" name="Rectangle 44"/>
          <p:cNvSpPr>
            <a:spLocks noChangeArrowheads="1"/>
          </p:cNvSpPr>
          <p:nvPr/>
        </p:nvSpPr>
        <p:spPr bwMode="auto">
          <a:xfrm>
            <a:off x="3954218" y="5761658"/>
            <a:ext cx="261238" cy="2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1" name="Rectangle 45"/>
          <p:cNvSpPr>
            <a:spLocks noChangeArrowheads="1"/>
          </p:cNvSpPr>
          <p:nvPr/>
        </p:nvSpPr>
        <p:spPr bwMode="auto">
          <a:xfrm>
            <a:off x="4083224" y="5761658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3" name="Rectangle 47"/>
          <p:cNvSpPr>
            <a:spLocks noChangeArrowheads="1"/>
          </p:cNvSpPr>
          <p:nvPr/>
        </p:nvSpPr>
        <p:spPr bwMode="auto">
          <a:xfrm>
            <a:off x="4471856" y="5761658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4" name="Rectangle 48"/>
          <p:cNvSpPr>
            <a:spLocks noChangeArrowheads="1"/>
          </p:cNvSpPr>
          <p:nvPr/>
        </p:nvSpPr>
        <p:spPr bwMode="auto">
          <a:xfrm>
            <a:off x="4731481" y="5784234"/>
            <a:ext cx="235436" cy="26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5" name="Rectangle 49"/>
          <p:cNvSpPr>
            <a:spLocks noChangeArrowheads="1"/>
          </p:cNvSpPr>
          <p:nvPr/>
        </p:nvSpPr>
        <p:spPr bwMode="auto">
          <a:xfrm>
            <a:off x="4963692" y="5755208"/>
            <a:ext cx="374118" cy="32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 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6" name="Rectangle 50"/>
          <p:cNvSpPr>
            <a:spLocks noChangeArrowheads="1"/>
          </p:cNvSpPr>
          <p:nvPr/>
        </p:nvSpPr>
        <p:spPr bwMode="auto">
          <a:xfrm>
            <a:off x="5431339" y="5830999"/>
            <a:ext cx="117718" cy="22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7" name="Rectangle 51"/>
          <p:cNvSpPr>
            <a:spLocks noChangeArrowheads="1"/>
          </p:cNvSpPr>
          <p:nvPr/>
        </p:nvSpPr>
        <p:spPr bwMode="auto">
          <a:xfrm>
            <a:off x="5507130" y="5830999"/>
            <a:ext cx="117718" cy="22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8" name="Rectangle 52"/>
          <p:cNvSpPr>
            <a:spLocks noChangeArrowheads="1"/>
          </p:cNvSpPr>
          <p:nvPr/>
        </p:nvSpPr>
        <p:spPr bwMode="auto">
          <a:xfrm>
            <a:off x="1532126" y="6140614"/>
            <a:ext cx="1517436" cy="22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                             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69" name="Rectangle 53"/>
          <p:cNvSpPr>
            <a:spLocks noChangeArrowheads="1"/>
          </p:cNvSpPr>
          <p:nvPr/>
        </p:nvSpPr>
        <p:spPr bwMode="auto">
          <a:xfrm>
            <a:off x="4018721" y="6161577"/>
            <a:ext cx="237049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0" name="Rectangle 54"/>
          <p:cNvSpPr>
            <a:spLocks noChangeArrowheads="1"/>
          </p:cNvSpPr>
          <p:nvPr/>
        </p:nvSpPr>
        <p:spPr bwMode="auto">
          <a:xfrm>
            <a:off x="4328336" y="6140614"/>
            <a:ext cx="117718" cy="220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1" name="Rectangle 55"/>
          <p:cNvSpPr>
            <a:spLocks noChangeArrowheads="1"/>
          </p:cNvSpPr>
          <p:nvPr/>
        </p:nvSpPr>
        <p:spPr bwMode="auto">
          <a:xfrm>
            <a:off x="4407352" y="6161577"/>
            <a:ext cx="237049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2" name="Rectangle 56"/>
          <p:cNvSpPr>
            <a:spLocks noChangeArrowheads="1"/>
          </p:cNvSpPr>
          <p:nvPr/>
        </p:nvSpPr>
        <p:spPr bwMode="auto">
          <a:xfrm>
            <a:off x="4718580" y="6161577"/>
            <a:ext cx="308002" cy="18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3" name="Rectangle 57"/>
          <p:cNvSpPr>
            <a:spLocks noChangeArrowheads="1"/>
          </p:cNvSpPr>
          <p:nvPr/>
        </p:nvSpPr>
        <p:spPr bwMode="auto">
          <a:xfrm>
            <a:off x="5029807" y="6161577"/>
            <a:ext cx="153195" cy="18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4" name="Rectangle 58"/>
          <p:cNvSpPr>
            <a:spLocks noChangeArrowheads="1"/>
          </p:cNvSpPr>
          <p:nvPr/>
        </p:nvSpPr>
        <p:spPr bwMode="auto">
          <a:xfrm>
            <a:off x="5184615" y="6161577"/>
            <a:ext cx="237049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5" name="Rectangle 59"/>
          <p:cNvSpPr>
            <a:spLocks noChangeArrowheads="1"/>
          </p:cNvSpPr>
          <p:nvPr/>
        </p:nvSpPr>
        <p:spPr bwMode="auto">
          <a:xfrm>
            <a:off x="5495842" y="6161577"/>
            <a:ext cx="153195" cy="18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6" name="Rectangle 60"/>
          <p:cNvSpPr>
            <a:spLocks noChangeArrowheads="1"/>
          </p:cNvSpPr>
          <p:nvPr/>
        </p:nvSpPr>
        <p:spPr bwMode="auto">
          <a:xfrm>
            <a:off x="5650650" y="6161577"/>
            <a:ext cx="158033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7" name="Rectangle 61"/>
          <p:cNvSpPr>
            <a:spLocks noChangeArrowheads="1"/>
          </p:cNvSpPr>
          <p:nvPr/>
        </p:nvSpPr>
        <p:spPr bwMode="auto">
          <a:xfrm>
            <a:off x="5807070" y="6161577"/>
            <a:ext cx="158033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78" name="Rectangle 62"/>
          <p:cNvSpPr>
            <a:spLocks noChangeArrowheads="1"/>
          </p:cNvSpPr>
          <p:nvPr/>
        </p:nvSpPr>
        <p:spPr bwMode="auto">
          <a:xfrm>
            <a:off x="5961877" y="6161577"/>
            <a:ext cx="153195" cy="18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9" name="Rectangle 63"/>
          <p:cNvSpPr>
            <a:spLocks noChangeArrowheads="1"/>
          </p:cNvSpPr>
          <p:nvPr/>
        </p:nvSpPr>
        <p:spPr bwMode="auto">
          <a:xfrm>
            <a:off x="6116685" y="6014833"/>
            <a:ext cx="212860" cy="40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0" name="Rectangle 64"/>
          <p:cNvSpPr>
            <a:spLocks noChangeArrowheads="1"/>
          </p:cNvSpPr>
          <p:nvPr/>
        </p:nvSpPr>
        <p:spPr bwMode="auto">
          <a:xfrm>
            <a:off x="4718580" y="6316385"/>
            <a:ext cx="1398105" cy="8063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1" name="Rectangle 65"/>
          <p:cNvSpPr>
            <a:spLocks noChangeArrowheads="1"/>
          </p:cNvSpPr>
          <p:nvPr/>
        </p:nvSpPr>
        <p:spPr bwMode="auto">
          <a:xfrm>
            <a:off x="1503100" y="6437328"/>
            <a:ext cx="327353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 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2" name="Rectangle 66"/>
          <p:cNvSpPr>
            <a:spLocks noChangeArrowheads="1"/>
          </p:cNvSpPr>
          <p:nvPr/>
        </p:nvSpPr>
        <p:spPr bwMode="auto">
          <a:xfrm>
            <a:off x="1269276" y="6656639"/>
            <a:ext cx="39185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お名前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3" name="Rectangle 67"/>
          <p:cNvSpPr>
            <a:spLocks noChangeArrowheads="1"/>
          </p:cNvSpPr>
          <p:nvPr/>
        </p:nvSpPr>
        <p:spPr bwMode="auto">
          <a:xfrm>
            <a:off x="1735311" y="6656639"/>
            <a:ext cx="132231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4" name="Rectangle 68"/>
          <p:cNvSpPr>
            <a:spLocks noChangeArrowheads="1"/>
          </p:cNvSpPr>
          <p:nvPr/>
        </p:nvSpPr>
        <p:spPr bwMode="auto">
          <a:xfrm>
            <a:off x="1503100" y="6901751"/>
            <a:ext cx="109655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5" name="Rectangle 69"/>
          <p:cNvSpPr>
            <a:spLocks noChangeArrowheads="1"/>
          </p:cNvSpPr>
          <p:nvPr/>
        </p:nvSpPr>
        <p:spPr bwMode="auto">
          <a:xfrm>
            <a:off x="2073952" y="6450229"/>
            <a:ext cx="258012" cy="11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ふりかな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6" name="Rectangle 70"/>
          <p:cNvSpPr>
            <a:spLocks noChangeArrowheads="1"/>
          </p:cNvSpPr>
          <p:nvPr/>
        </p:nvSpPr>
        <p:spPr bwMode="auto">
          <a:xfrm>
            <a:off x="2486772" y="6450229"/>
            <a:ext cx="85467" cy="11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87" name="Rectangle 71"/>
          <p:cNvSpPr>
            <a:spLocks noChangeArrowheads="1"/>
          </p:cNvSpPr>
          <p:nvPr/>
        </p:nvSpPr>
        <p:spPr bwMode="auto">
          <a:xfrm>
            <a:off x="985462" y="6355087"/>
            <a:ext cx="27414" cy="29026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8" name="Rectangle 72"/>
          <p:cNvSpPr>
            <a:spLocks noChangeArrowheads="1"/>
          </p:cNvSpPr>
          <p:nvPr/>
        </p:nvSpPr>
        <p:spPr bwMode="auto">
          <a:xfrm>
            <a:off x="985462" y="6355087"/>
            <a:ext cx="27414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9" name="Rectangle 73"/>
          <p:cNvSpPr>
            <a:spLocks noChangeArrowheads="1"/>
          </p:cNvSpPr>
          <p:nvPr/>
        </p:nvSpPr>
        <p:spPr bwMode="auto">
          <a:xfrm>
            <a:off x="1012876" y="6355087"/>
            <a:ext cx="985285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0" name="Rectangle 74"/>
          <p:cNvSpPr>
            <a:spLocks noChangeArrowheads="1"/>
          </p:cNvSpPr>
          <p:nvPr/>
        </p:nvSpPr>
        <p:spPr bwMode="auto">
          <a:xfrm>
            <a:off x="1998161" y="6382501"/>
            <a:ext cx="11288" cy="16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1" name="Rectangle 75"/>
          <p:cNvSpPr>
            <a:spLocks noChangeArrowheads="1"/>
          </p:cNvSpPr>
          <p:nvPr/>
        </p:nvSpPr>
        <p:spPr bwMode="auto">
          <a:xfrm>
            <a:off x="1998161" y="6355087"/>
            <a:ext cx="27414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2" name="Rectangle 76"/>
          <p:cNvSpPr>
            <a:spLocks noChangeArrowheads="1"/>
          </p:cNvSpPr>
          <p:nvPr/>
        </p:nvSpPr>
        <p:spPr bwMode="auto">
          <a:xfrm>
            <a:off x="2025575" y="6355087"/>
            <a:ext cx="4352347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3" name="Rectangle 77"/>
          <p:cNvSpPr>
            <a:spLocks noChangeArrowheads="1"/>
          </p:cNvSpPr>
          <p:nvPr/>
        </p:nvSpPr>
        <p:spPr bwMode="auto">
          <a:xfrm>
            <a:off x="6377922" y="6355087"/>
            <a:ext cx="29026" cy="29026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4" name="Rectangle 78"/>
          <p:cNvSpPr>
            <a:spLocks noChangeArrowheads="1"/>
          </p:cNvSpPr>
          <p:nvPr/>
        </p:nvSpPr>
        <p:spPr bwMode="auto">
          <a:xfrm>
            <a:off x="6377922" y="6355087"/>
            <a:ext cx="29026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5" name="Rectangle 79"/>
          <p:cNvSpPr>
            <a:spLocks noChangeArrowheads="1"/>
          </p:cNvSpPr>
          <p:nvPr/>
        </p:nvSpPr>
        <p:spPr bwMode="auto">
          <a:xfrm>
            <a:off x="985462" y="6384113"/>
            <a:ext cx="27414" cy="69663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6" name="Rectangle 80"/>
          <p:cNvSpPr>
            <a:spLocks noChangeArrowheads="1"/>
          </p:cNvSpPr>
          <p:nvPr/>
        </p:nvSpPr>
        <p:spPr bwMode="auto">
          <a:xfrm>
            <a:off x="1998161" y="6384113"/>
            <a:ext cx="11288" cy="69663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7" name="Rectangle 81"/>
          <p:cNvSpPr>
            <a:spLocks noChangeArrowheads="1"/>
          </p:cNvSpPr>
          <p:nvPr/>
        </p:nvSpPr>
        <p:spPr bwMode="auto">
          <a:xfrm>
            <a:off x="6377922" y="6384113"/>
            <a:ext cx="29026" cy="69663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8" name="Rectangle 82"/>
          <p:cNvSpPr>
            <a:spLocks noChangeArrowheads="1"/>
          </p:cNvSpPr>
          <p:nvPr/>
        </p:nvSpPr>
        <p:spPr bwMode="auto">
          <a:xfrm>
            <a:off x="1503100" y="7146862"/>
            <a:ext cx="327353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 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99" name="Rectangle 83"/>
          <p:cNvSpPr>
            <a:spLocks noChangeArrowheads="1"/>
          </p:cNvSpPr>
          <p:nvPr/>
        </p:nvSpPr>
        <p:spPr bwMode="auto">
          <a:xfrm>
            <a:off x="1269276" y="7364560"/>
            <a:ext cx="23543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住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00" name="Rectangle 84"/>
          <p:cNvSpPr>
            <a:spLocks noChangeArrowheads="1"/>
          </p:cNvSpPr>
          <p:nvPr/>
        </p:nvSpPr>
        <p:spPr bwMode="auto">
          <a:xfrm>
            <a:off x="1425696" y="7364560"/>
            <a:ext cx="132231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01" name="Rectangle 85"/>
          <p:cNvSpPr>
            <a:spLocks noChangeArrowheads="1"/>
          </p:cNvSpPr>
          <p:nvPr/>
        </p:nvSpPr>
        <p:spPr bwMode="auto">
          <a:xfrm>
            <a:off x="1580504" y="7364560"/>
            <a:ext cx="23543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所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02" name="Rectangle 86"/>
          <p:cNvSpPr>
            <a:spLocks noChangeArrowheads="1"/>
          </p:cNvSpPr>
          <p:nvPr/>
        </p:nvSpPr>
        <p:spPr bwMode="auto">
          <a:xfrm>
            <a:off x="1735311" y="7364560"/>
            <a:ext cx="132231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03" name="Rectangle 87"/>
          <p:cNvSpPr>
            <a:spLocks noChangeArrowheads="1"/>
          </p:cNvSpPr>
          <p:nvPr/>
        </p:nvSpPr>
        <p:spPr bwMode="auto">
          <a:xfrm>
            <a:off x="1069317" y="7611285"/>
            <a:ext cx="109655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04" name="Rectangle 88"/>
          <p:cNvSpPr>
            <a:spLocks noChangeArrowheads="1"/>
          </p:cNvSpPr>
          <p:nvPr/>
        </p:nvSpPr>
        <p:spPr bwMode="auto">
          <a:xfrm>
            <a:off x="2073952" y="7159763"/>
            <a:ext cx="85467" cy="11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05" name="Rectangle 89"/>
          <p:cNvSpPr>
            <a:spLocks noChangeArrowheads="1"/>
          </p:cNvSpPr>
          <p:nvPr/>
        </p:nvSpPr>
        <p:spPr bwMode="auto">
          <a:xfrm>
            <a:off x="985462" y="7080747"/>
            <a:ext cx="27414" cy="12901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6" name="Rectangle 90"/>
          <p:cNvSpPr>
            <a:spLocks noChangeArrowheads="1"/>
          </p:cNvSpPr>
          <p:nvPr/>
        </p:nvSpPr>
        <p:spPr bwMode="auto">
          <a:xfrm>
            <a:off x="1012876" y="7080747"/>
            <a:ext cx="985285" cy="12901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7" name="Rectangle 91"/>
          <p:cNvSpPr>
            <a:spLocks noChangeArrowheads="1"/>
          </p:cNvSpPr>
          <p:nvPr/>
        </p:nvSpPr>
        <p:spPr bwMode="auto">
          <a:xfrm>
            <a:off x="1998161" y="7080747"/>
            <a:ext cx="11288" cy="12901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8" name="Rectangle 92"/>
          <p:cNvSpPr>
            <a:spLocks noChangeArrowheads="1"/>
          </p:cNvSpPr>
          <p:nvPr/>
        </p:nvSpPr>
        <p:spPr bwMode="auto">
          <a:xfrm>
            <a:off x="2009449" y="7080747"/>
            <a:ext cx="4368473" cy="12901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9" name="Rectangle 93"/>
          <p:cNvSpPr>
            <a:spLocks noChangeArrowheads="1"/>
          </p:cNvSpPr>
          <p:nvPr/>
        </p:nvSpPr>
        <p:spPr bwMode="auto">
          <a:xfrm>
            <a:off x="6377922" y="7080747"/>
            <a:ext cx="29026" cy="12901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0" name="Rectangle 94"/>
          <p:cNvSpPr>
            <a:spLocks noChangeArrowheads="1"/>
          </p:cNvSpPr>
          <p:nvPr/>
        </p:nvSpPr>
        <p:spPr bwMode="auto">
          <a:xfrm>
            <a:off x="985462" y="7093647"/>
            <a:ext cx="27414" cy="69663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1" name="Rectangle 95"/>
          <p:cNvSpPr>
            <a:spLocks noChangeArrowheads="1"/>
          </p:cNvSpPr>
          <p:nvPr/>
        </p:nvSpPr>
        <p:spPr bwMode="auto">
          <a:xfrm>
            <a:off x="1998161" y="7093647"/>
            <a:ext cx="11288" cy="69663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2" name="Rectangle 96"/>
          <p:cNvSpPr>
            <a:spLocks noChangeArrowheads="1"/>
          </p:cNvSpPr>
          <p:nvPr/>
        </p:nvSpPr>
        <p:spPr bwMode="auto">
          <a:xfrm>
            <a:off x="6377922" y="7093647"/>
            <a:ext cx="29026" cy="69663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3" name="Rectangle 97"/>
          <p:cNvSpPr>
            <a:spLocks noChangeArrowheads="1"/>
          </p:cNvSpPr>
          <p:nvPr/>
        </p:nvSpPr>
        <p:spPr bwMode="auto">
          <a:xfrm>
            <a:off x="1503100" y="7854784"/>
            <a:ext cx="327353" cy="14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    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14" name="Rectangle 98"/>
          <p:cNvSpPr>
            <a:spLocks noChangeArrowheads="1"/>
          </p:cNvSpPr>
          <p:nvPr/>
        </p:nvSpPr>
        <p:spPr bwMode="auto">
          <a:xfrm>
            <a:off x="1269276" y="8074094"/>
            <a:ext cx="23543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電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15" name="Rectangle 99"/>
          <p:cNvSpPr>
            <a:spLocks noChangeArrowheads="1"/>
          </p:cNvSpPr>
          <p:nvPr/>
        </p:nvSpPr>
        <p:spPr bwMode="auto">
          <a:xfrm>
            <a:off x="1425696" y="8074094"/>
            <a:ext cx="132231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16" name="Rectangle 100"/>
          <p:cNvSpPr>
            <a:spLocks noChangeArrowheads="1"/>
          </p:cNvSpPr>
          <p:nvPr/>
        </p:nvSpPr>
        <p:spPr bwMode="auto">
          <a:xfrm>
            <a:off x="1580504" y="8074094"/>
            <a:ext cx="23543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話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17" name="Rectangle 101"/>
          <p:cNvSpPr>
            <a:spLocks noChangeArrowheads="1"/>
          </p:cNvSpPr>
          <p:nvPr/>
        </p:nvSpPr>
        <p:spPr bwMode="auto">
          <a:xfrm>
            <a:off x="1735311" y="8074094"/>
            <a:ext cx="132231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18" name="Rectangle 102"/>
          <p:cNvSpPr>
            <a:spLocks noChangeArrowheads="1"/>
          </p:cNvSpPr>
          <p:nvPr/>
        </p:nvSpPr>
        <p:spPr bwMode="auto">
          <a:xfrm>
            <a:off x="2073952" y="7841883"/>
            <a:ext cx="129006" cy="17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19" name="Rectangle 103"/>
          <p:cNvSpPr>
            <a:spLocks noChangeArrowheads="1"/>
          </p:cNvSpPr>
          <p:nvPr/>
        </p:nvSpPr>
        <p:spPr bwMode="auto">
          <a:xfrm>
            <a:off x="985462" y="7790281"/>
            <a:ext cx="27414" cy="11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0" name="Rectangle 104"/>
          <p:cNvSpPr>
            <a:spLocks noChangeArrowheads="1"/>
          </p:cNvSpPr>
          <p:nvPr/>
        </p:nvSpPr>
        <p:spPr bwMode="auto">
          <a:xfrm>
            <a:off x="1012876" y="7790281"/>
            <a:ext cx="985285" cy="11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1" name="Rectangle 105"/>
          <p:cNvSpPr>
            <a:spLocks noChangeArrowheads="1"/>
          </p:cNvSpPr>
          <p:nvPr/>
        </p:nvSpPr>
        <p:spPr bwMode="auto">
          <a:xfrm>
            <a:off x="1998161" y="7790281"/>
            <a:ext cx="11288" cy="11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2" name="Rectangle 106"/>
          <p:cNvSpPr>
            <a:spLocks noChangeArrowheads="1"/>
          </p:cNvSpPr>
          <p:nvPr/>
        </p:nvSpPr>
        <p:spPr bwMode="auto">
          <a:xfrm>
            <a:off x="2009449" y="7790281"/>
            <a:ext cx="4368473" cy="11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3" name="Rectangle 107"/>
          <p:cNvSpPr>
            <a:spLocks noChangeArrowheads="1"/>
          </p:cNvSpPr>
          <p:nvPr/>
        </p:nvSpPr>
        <p:spPr bwMode="auto">
          <a:xfrm>
            <a:off x="6377922" y="7790281"/>
            <a:ext cx="29026" cy="11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4" name="Rectangle 108"/>
          <p:cNvSpPr>
            <a:spLocks noChangeArrowheads="1"/>
          </p:cNvSpPr>
          <p:nvPr/>
        </p:nvSpPr>
        <p:spPr bwMode="auto">
          <a:xfrm>
            <a:off x="985462" y="7801569"/>
            <a:ext cx="27414" cy="64986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5" name="Rectangle 109"/>
          <p:cNvSpPr>
            <a:spLocks noChangeArrowheads="1"/>
          </p:cNvSpPr>
          <p:nvPr/>
        </p:nvSpPr>
        <p:spPr bwMode="auto">
          <a:xfrm>
            <a:off x="985462" y="8451438"/>
            <a:ext cx="27414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6" name="Rectangle 110"/>
          <p:cNvSpPr>
            <a:spLocks noChangeArrowheads="1"/>
          </p:cNvSpPr>
          <p:nvPr/>
        </p:nvSpPr>
        <p:spPr bwMode="auto">
          <a:xfrm>
            <a:off x="985462" y="8451438"/>
            <a:ext cx="27414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7" name="Rectangle 111"/>
          <p:cNvSpPr>
            <a:spLocks noChangeArrowheads="1"/>
          </p:cNvSpPr>
          <p:nvPr/>
        </p:nvSpPr>
        <p:spPr bwMode="auto">
          <a:xfrm>
            <a:off x="1012876" y="8451438"/>
            <a:ext cx="985285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8" name="Rectangle 112"/>
          <p:cNvSpPr>
            <a:spLocks noChangeArrowheads="1"/>
          </p:cNvSpPr>
          <p:nvPr/>
        </p:nvSpPr>
        <p:spPr bwMode="auto">
          <a:xfrm>
            <a:off x="1998161" y="7801569"/>
            <a:ext cx="11288" cy="64986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29" name="Rectangle 113"/>
          <p:cNvSpPr>
            <a:spLocks noChangeArrowheads="1"/>
          </p:cNvSpPr>
          <p:nvPr/>
        </p:nvSpPr>
        <p:spPr bwMode="auto">
          <a:xfrm>
            <a:off x="1998161" y="8451438"/>
            <a:ext cx="27414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0" name="Rectangle 114"/>
          <p:cNvSpPr>
            <a:spLocks noChangeArrowheads="1"/>
          </p:cNvSpPr>
          <p:nvPr/>
        </p:nvSpPr>
        <p:spPr bwMode="auto">
          <a:xfrm>
            <a:off x="2025575" y="8451438"/>
            <a:ext cx="4352347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1" name="Rectangle 115"/>
          <p:cNvSpPr>
            <a:spLocks noChangeArrowheads="1"/>
          </p:cNvSpPr>
          <p:nvPr/>
        </p:nvSpPr>
        <p:spPr bwMode="auto">
          <a:xfrm>
            <a:off x="6377922" y="7801569"/>
            <a:ext cx="29026" cy="64986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2" name="Rectangle 116"/>
          <p:cNvSpPr>
            <a:spLocks noChangeArrowheads="1"/>
          </p:cNvSpPr>
          <p:nvPr/>
        </p:nvSpPr>
        <p:spPr bwMode="auto">
          <a:xfrm>
            <a:off x="6377922" y="8451438"/>
            <a:ext cx="29026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3" name="Rectangle 117"/>
          <p:cNvSpPr>
            <a:spLocks noChangeArrowheads="1"/>
          </p:cNvSpPr>
          <p:nvPr/>
        </p:nvSpPr>
        <p:spPr bwMode="auto">
          <a:xfrm>
            <a:off x="6377922" y="8451438"/>
            <a:ext cx="29026" cy="2741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4" name="Rectangle 118"/>
          <p:cNvSpPr>
            <a:spLocks noChangeArrowheads="1"/>
          </p:cNvSpPr>
          <p:nvPr/>
        </p:nvSpPr>
        <p:spPr bwMode="auto">
          <a:xfrm>
            <a:off x="4989493" y="8525616"/>
            <a:ext cx="422495" cy="16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定員：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35" name="Rectangle 119"/>
          <p:cNvSpPr>
            <a:spLocks noChangeArrowheads="1"/>
          </p:cNvSpPr>
          <p:nvPr/>
        </p:nvSpPr>
        <p:spPr bwMode="auto">
          <a:xfrm>
            <a:off x="5416826" y="8525616"/>
            <a:ext cx="282201" cy="16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先着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36" name="Rectangle 120"/>
          <p:cNvSpPr>
            <a:spLocks noChangeArrowheads="1"/>
          </p:cNvSpPr>
          <p:nvPr/>
        </p:nvSpPr>
        <p:spPr bwMode="auto">
          <a:xfrm>
            <a:off x="5700640" y="8525616"/>
            <a:ext cx="70532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kumimoji="1" lang="ja-JP" altLang="ja-JP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０名程度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37" name="Rectangle 121"/>
          <p:cNvSpPr>
            <a:spLocks noChangeArrowheads="1"/>
          </p:cNvSpPr>
          <p:nvPr/>
        </p:nvSpPr>
        <p:spPr bwMode="auto">
          <a:xfrm>
            <a:off x="6408561" y="8507878"/>
            <a:ext cx="104818" cy="199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38" name="Rectangle 122"/>
          <p:cNvSpPr>
            <a:spLocks noChangeArrowheads="1"/>
          </p:cNvSpPr>
          <p:nvPr/>
        </p:nvSpPr>
        <p:spPr bwMode="auto">
          <a:xfrm>
            <a:off x="1262826" y="8854582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41" name="Rectangle 125"/>
          <p:cNvSpPr>
            <a:spLocks noChangeArrowheads="1"/>
          </p:cNvSpPr>
          <p:nvPr/>
        </p:nvSpPr>
        <p:spPr bwMode="auto">
          <a:xfrm>
            <a:off x="3355952" y="8919436"/>
            <a:ext cx="30296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　　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※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電話での申し込みも受け付けます</a:t>
            </a: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ＭＳ Ｐゴシック" pitchFamily="50" charset="-128"/>
            </a:endParaRPr>
          </a:p>
        </p:txBody>
      </p:sp>
      <p:sp>
        <p:nvSpPr>
          <p:cNvPr id="2142" name="Rectangle 126"/>
          <p:cNvSpPr>
            <a:spLocks noChangeArrowheads="1"/>
          </p:cNvSpPr>
          <p:nvPr/>
        </p:nvSpPr>
        <p:spPr bwMode="auto">
          <a:xfrm>
            <a:off x="3475282" y="9319004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43" name="Rectangle 127"/>
          <p:cNvSpPr>
            <a:spLocks noChangeArrowheads="1"/>
          </p:cNvSpPr>
          <p:nvPr/>
        </p:nvSpPr>
        <p:spPr bwMode="auto">
          <a:xfrm>
            <a:off x="1172522" y="9783427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44" name="Rectangle 128"/>
          <p:cNvSpPr>
            <a:spLocks noChangeArrowheads="1"/>
          </p:cNvSpPr>
          <p:nvPr/>
        </p:nvSpPr>
        <p:spPr bwMode="auto">
          <a:xfrm>
            <a:off x="660489" y="9428529"/>
            <a:ext cx="30216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大阪市平野区社会福祉協議会</a:t>
            </a:r>
            <a:endParaRPr kumimoji="1" lang="ja-JP" altLang="ja-JP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45" name="Rectangle 129"/>
          <p:cNvSpPr>
            <a:spLocks noChangeArrowheads="1"/>
          </p:cNvSpPr>
          <p:nvPr/>
        </p:nvSpPr>
        <p:spPr bwMode="auto">
          <a:xfrm>
            <a:off x="2346478" y="9783427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47" name="Rectangle 131"/>
          <p:cNvSpPr>
            <a:spLocks noChangeArrowheads="1"/>
          </p:cNvSpPr>
          <p:nvPr/>
        </p:nvSpPr>
        <p:spPr bwMode="auto">
          <a:xfrm>
            <a:off x="3462382" y="9783427"/>
            <a:ext cx="270913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 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49" name="Rectangle 133"/>
          <p:cNvSpPr>
            <a:spLocks noChangeArrowheads="1"/>
          </p:cNvSpPr>
          <p:nvPr/>
        </p:nvSpPr>
        <p:spPr bwMode="auto">
          <a:xfrm>
            <a:off x="4002595" y="9783427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55" name="Rectangle 139"/>
          <p:cNvSpPr>
            <a:spLocks noChangeArrowheads="1"/>
          </p:cNvSpPr>
          <p:nvPr/>
        </p:nvSpPr>
        <p:spPr bwMode="auto">
          <a:xfrm>
            <a:off x="5526481" y="9783427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88" name="Freeform 141"/>
          <p:cNvSpPr>
            <a:spLocks/>
          </p:cNvSpPr>
          <p:nvPr/>
        </p:nvSpPr>
        <p:spPr bwMode="auto">
          <a:xfrm>
            <a:off x="422673" y="491755"/>
            <a:ext cx="6966336" cy="3700866"/>
          </a:xfrm>
          <a:custGeom>
            <a:avLst/>
            <a:gdLst>
              <a:gd name="T0" fmla="*/ 0 w 4329"/>
              <a:gd name="T1" fmla="*/ 1157 h 2152"/>
              <a:gd name="T2" fmla="*/ 1082 w 4329"/>
              <a:gd name="T3" fmla="*/ 1157 h 2152"/>
              <a:gd name="T4" fmla="*/ 1082 w 4329"/>
              <a:gd name="T5" fmla="*/ 2152 h 2152"/>
              <a:gd name="T6" fmla="*/ 3246 w 4329"/>
              <a:gd name="T7" fmla="*/ 2152 h 2152"/>
              <a:gd name="T8" fmla="*/ 3246 w 4329"/>
              <a:gd name="T9" fmla="*/ 1157 h 2152"/>
              <a:gd name="T10" fmla="*/ 4329 w 4329"/>
              <a:gd name="T11" fmla="*/ 1157 h 2152"/>
              <a:gd name="T12" fmla="*/ 2164 w 4329"/>
              <a:gd name="T13" fmla="*/ 0 h 2152"/>
              <a:gd name="T14" fmla="*/ 0 w 4329"/>
              <a:gd name="T15" fmla="*/ 1157 h 2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29" h="2152">
                <a:moveTo>
                  <a:pt x="0" y="1157"/>
                </a:moveTo>
                <a:lnTo>
                  <a:pt x="1082" y="1157"/>
                </a:lnTo>
                <a:lnTo>
                  <a:pt x="1082" y="2152"/>
                </a:lnTo>
                <a:lnTo>
                  <a:pt x="3246" y="2152"/>
                </a:lnTo>
                <a:lnTo>
                  <a:pt x="3246" y="1157"/>
                </a:lnTo>
                <a:lnTo>
                  <a:pt x="4329" y="1157"/>
                </a:lnTo>
                <a:lnTo>
                  <a:pt x="2164" y="0"/>
                </a:lnTo>
                <a:lnTo>
                  <a:pt x="0" y="1157"/>
                </a:lnTo>
                <a:close/>
              </a:path>
            </a:pathLst>
          </a:custGeom>
          <a:noFill/>
          <a:ln w="38100" cap="rnd">
            <a:solidFill>
              <a:srgbClr val="1F497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srgbClr val="002060"/>
              </a:solidFill>
            </a:endParaRPr>
          </a:p>
        </p:txBody>
      </p:sp>
      <p:sp>
        <p:nvSpPr>
          <p:cNvPr id="2157" name="Rectangle 143"/>
          <p:cNvSpPr>
            <a:spLocks noChangeArrowheads="1"/>
          </p:cNvSpPr>
          <p:nvPr/>
        </p:nvSpPr>
        <p:spPr bwMode="auto">
          <a:xfrm>
            <a:off x="2395479" y="1642772"/>
            <a:ext cx="169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600" dirty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メール・</a:t>
            </a:r>
            <a:r>
              <a:rPr kumimoji="1" lang="ja-JP" altLang="ja-JP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FAX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ＭＳ Ｐゴシック" pitchFamily="50" charset="-128"/>
            </a:endParaRPr>
          </a:p>
        </p:txBody>
      </p:sp>
      <p:sp>
        <p:nvSpPr>
          <p:cNvPr id="2159" name="Rectangle 145"/>
          <p:cNvSpPr>
            <a:spLocks noChangeArrowheads="1"/>
          </p:cNvSpPr>
          <p:nvPr/>
        </p:nvSpPr>
        <p:spPr bwMode="auto">
          <a:xfrm>
            <a:off x="4122726" y="1622172"/>
            <a:ext cx="999798" cy="399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送信書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cs typeface="ＭＳ Ｐゴシック" pitchFamily="50" charset="-128"/>
            </a:endParaRPr>
          </a:p>
        </p:txBody>
      </p:sp>
      <p:sp>
        <p:nvSpPr>
          <p:cNvPr id="2161" name="Rectangle 147"/>
          <p:cNvSpPr>
            <a:spLocks noChangeArrowheads="1"/>
          </p:cNvSpPr>
          <p:nvPr/>
        </p:nvSpPr>
        <p:spPr bwMode="auto">
          <a:xfrm>
            <a:off x="4754057" y="1701188"/>
            <a:ext cx="280589" cy="38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600" b="0" i="0" u="none" strike="noStrike" cap="none" normalizeH="0" baseline="0">
                <a:ln>
                  <a:noFill/>
                </a:ln>
                <a:solidFill>
                  <a:srgbClr val="63242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62" name="Rectangle 148"/>
          <p:cNvSpPr>
            <a:spLocks noChangeArrowheads="1"/>
          </p:cNvSpPr>
          <p:nvPr/>
        </p:nvSpPr>
        <p:spPr bwMode="auto">
          <a:xfrm>
            <a:off x="2515799" y="2130134"/>
            <a:ext cx="2333400" cy="21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宛先：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平野区社会福祉協議会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63" name="Rectangle 149"/>
          <p:cNvSpPr>
            <a:spLocks noChangeArrowheads="1"/>
          </p:cNvSpPr>
          <p:nvPr/>
        </p:nvSpPr>
        <p:spPr bwMode="auto">
          <a:xfrm>
            <a:off x="3971956" y="2257527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64" name="Rectangle 150"/>
          <p:cNvSpPr>
            <a:spLocks noChangeArrowheads="1"/>
          </p:cNvSpPr>
          <p:nvPr/>
        </p:nvSpPr>
        <p:spPr bwMode="auto">
          <a:xfrm>
            <a:off x="4075161" y="2257527"/>
            <a:ext cx="0" cy="27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65" name="Rectangle 151"/>
          <p:cNvSpPr>
            <a:spLocks noChangeArrowheads="1"/>
          </p:cNvSpPr>
          <p:nvPr/>
        </p:nvSpPr>
        <p:spPr bwMode="auto">
          <a:xfrm>
            <a:off x="5252343" y="2257527"/>
            <a:ext cx="174158" cy="23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1" i="0" u="none" strike="noStrike" cap="none" normalizeH="0" baseline="0" dirty="0">
                <a:ln>
                  <a:noFill/>
                </a:ln>
                <a:solidFill>
                  <a:srgbClr val="63242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66" name="Rectangle 152"/>
          <p:cNvSpPr>
            <a:spLocks noChangeArrowheads="1"/>
          </p:cNvSpPr>
          <p:nvPr/>
        </p:nvSpPr>
        <p:spPr bwMode="auto">
          <a:xfrm>
            <a:off x="2558738" y="3037885"/>
            <a:ext cx="538601" cy="21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ＦＡＸ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67" name="Rectangle 153"/>
          <p:cNvSpPr>
            <a:spLocks noChangeArrowheads="1"/>
          </p:cNvSpPr>
          <p:nvPr/>
        </p:nvSpPr>
        <p:spPr bwMode="auto">
          <a:xfrm>
            <a:off x="2744785" y="2876757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63242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68" name="Rectangle 154"/>
          <p:cNvSpPr>
            <a:spLocks noChangeArrowheads="1"/>
          </p:cNvSpPr>
          <p:nvPr/>
        </p:nvSpPr>
        <p:spPr bwMode="auto">
          <a:xfrm>
            <a:off x="3052629" y="3034850"/>
            <a:ext cx="204797" cy="24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</a:p>
        </p:txBody>
      </p:sp>
      <p:sp>
        <p:nvSpPr>
          <p:cNvPr id="2172" name="Rectangle 158"/>
          <p:cNvSpPr>
            <a:spLocks noChangeArrowheads="1"/>
          </p:cNvSpPr>
          <p:nvPr/>
        </p:nvSpPr>
        <p:spPr bwMode="auto">
          <a:xfrm>
            <a:off x="3242959" y="2931560"/>
            <a:ext cx="19877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6795-2929</a:t>
            </a:r>
          </a:p>
        </p:txBody>
      </p:sp>
      <p:sp>
        <p:nvSpPr>
          <p:cNvPr id="2174" name="Rectangle 160"/>
          <p:cNvSpPr>
            <a:spLocks noChangeArrowheads="1"/>
          </p:cNvSpPr>
          <p:nvPr/>
        </p:nvSpPr>
        <p:spPr bwMode="auto">
          <a:xfrm>
            <a:off x="2725991" y="3476812"/>
            <a:ext cx="10339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しめきり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endParaRPr kumimoji="1" lang="ja-JP" altLang="ja-JP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75" name="Rectangle 161"/>
          <p:cNvSpPr>
            <a:spLocks noChangeArrowheads="1"/>
          </p:cNvSpPr>
          <p:nvPr/>
        </p:nvSpPr>
        <p:spPr bwMode="auto">
          <a:xfrm>
            <a:off x="3307574" y="3431484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>
                <a:ln>
                  <a:noFill/>
                </a:ln>
                <a:solidFill>
                  <a:srgbClr val="63242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78" name="Rectangle 164"/>
          <p:cNvSpPr>
            <a:spLocks noChangeArrowheads="1"/>
          </p:cNvSpPr>
          <p:nvPr/>
        </p:nvSpPr>
        <p:spPr bwMode="auto">
          <a:xfrm>
            <a:off x="3770384" y="3113806"/>
            <a:ext cx="0" cy="24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80" name="Rectangle 166"/>
          <p:cNvSpPr>
            <a:spLocks noChangeArrowheads="1"/>
          </p:cNvSpPr>
          <p:nvPr/>
        </p:nvSpPr>
        <p:spPr bwMode="auto">
          <a:xfrm>
            <a:off x="4136439" y="3110581"/>
            <a:ext cx="69341" cy="24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</p:txBody>
      </p:sp>
      <p:sp>
        <p:nvSpPr>
          <p:cNvPr id="2182" name="Rectangle 168"/>
          <p:cNvSpPr>
            <a:spLocks noChangeArrowheads="1"/>
          </p:cNvSpPr>
          <p:nvPr/>
        </p:nvSpPr>
        <p:spPr bwMode="auto">
          <a:xfrm>
            <a:off x="3759559" y="3471799"/>
            <a:ext cx="1464221" cy="24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７月</a:t>
            </a:r>
            <a:r>
              <a:rPr lang="ja-JP" altLang="en-US" sz="16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２６日</a:t>
            </a:r>
            <a:r>
              <a:rPr kumimoji="1" lang="ja-JP" altLang="ja-JP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(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金）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cs typeface="ＭＳ Ｐゴシック" pitchFamily="50" charset="-128"/>
            </a:endParaRPr>
          </a:p>
        </p:txBody>
      </p:sp>
      <p:sp>
        <p:nvSpPr>
          <p:cNvPr id="2185" name="Rectangle 171"/>
          <p:cNvSpPr>
            <a:spLocks noChangeArrowheads="1"/>
          </p:cNvSpPr>
          <p:nvPr/>
        </p:nvSpPr>
        <p:spPr bwMode="auto">
          <a:xfrm>
            <a:off x="4792758" y="3431484"/>
            <a:ext cx="151582" cy="20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rgbClr val="632423"/>
                </a:solidFill>
                <a:effectLst/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86" name="Rectangle 172"/>
          <p:cNvSpPr>
            <a:spLocks noChangeArrowheads="1"/>
          </p:cNvSpPr>
          <p:nvPr/>
        </p:nvSpPr>
        <p:spPr bwMode="auto">
          <a:xfrm>
            <a:off x="3783285" y="3770125"/>
            <a:ext cx="267688" cy="5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ＭＳ Ｐゴシック" pitchFamily="50" charset="-128"/>
                <a:cs typeface="ＭＳ Ｐゴシック" pitchFamily="50" charset="-128"/>
              </a:rPr>
              <a:t> </a:t>
            </a: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53" name="テキスト ボックス 2052"/>
          <p:cNvSpPr txBox="1"/>
          <p:nvPr/>
        </p:nvSpPr>
        <p:spPr>
          <a:xfrm>
            <a:off x="2835896" y="5705742"/>
            <a:ext cx="207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kern="0" spc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 加 申 込 書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5E85AF-F0D0-421D-8FA1-4A6C0C92CCC6}"/>
              </a:ext>
            </a:extLst>
          </p:cNvPr>
          <p:cNvSpPr/>
          <p:nvPr/>
        </p:nvSpPr>
        <p:spPr>
          <a:xfrm>
            <a:off x="2123158" y="2643539"/>
            <a:ext cx="361028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b="0" cap="none" spc="0" dirty="0">
                <a:ln w="0"/>
                <a:solidFill>
                  <a:srgbClr val="C00000"/>
                </a:solidFill>
              </a:rPr>
              <a:t>Email : nico-nico.c@3sweb.ne.jp</a:t>
            </a:r>
            <a:endParaRPr lang="ja-JP" altLang="en-US" b="0" cap="none" spc="0" dirty="0">
              <a:ln w="0"/>
              <a:solidFill>
                <a:srgbClr val="C00000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28FA809-5280-4130-B254-B502E2CB6DF0}"/>
              </a:ext>
            </a:extLst>
          </p:cNvPr>
          <p:cNvSpPr/>
          <p:nvPr/>
        </p:nvSpPr>
        <p:spPr>
          <a:xfrm>
            <a:off x="3389585" y="9320908"/>
            <a:ext cx="37946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altLang="ja-JP" sz="2000" b="0" cap="none" spc="0" dirty="0">
                <a:ln w="0"/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 : 06-6795-2525</a:t>
            </a:r>
          </a:p>
          <a:p>
            <a:pPr algn="r"/>
            <a:r>
              <a:rPr lang="en-US" altLang="ja-JP" sz="2000" b="0" cap="none" spc="0" dirty="0">
                <a:ln w="0"/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FAX : 06-6795-2929</a:t>
            </a:r>
          </a:p>
          <a:p>
            <a:pPr algn="r"/>
            <a:r>
              <a:rPr lang="en-US" altLang="ja-JP" sz="2000" dirty="0">
                <a:ln w="0"/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Email : nico-nico.c@3sweb.ne.jp</a:t>
            </a:r>
            <a:endParaRPr lang="en-US" altLang="ja-JP" sz="2000" b="0" cap="none" spc="0" dirty="0">
              <a:ln w="0"/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5095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174</Words>
  <Application>Microsoft Office PowerPoint</Application>
  <PresentationFormat>ユーザー設定</PresentationFormat>
  <Paragraphs>99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HGP創英角ﾎﾟｯﾌﾟ体</vt:lpstr>
      <vt:lpstr>HG丸ｺﾞｼｯｸM-PRO</vt:lpstr>
      <vt:lpstr>HG創英角ﾎﾟｯﾌﾟ体</vt:lpstr>
      <vt:lpstr>ＭＳ 明朝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 </cp:lastModifiedBy>
  <cp:revision>37</cp:revision>
  <cp:lastPrinted>2019-07-05T03:14:27Z</cp:lastPrinted>
  <dcterms:created xsi:type="dcterms:W3CDTF">2018-06-05T06:09:19Z</dcterms:created>
  <dcterms:modified xsi:type="dcterms:W3CDTF">2019-07-13T02:18:43Z</dcterms:modified>
</cp:coreProperties>
</file>